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847265-CAAC-4651-86AB-69D27B4ADD3E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D3E9D0-9DA3-42FE-848B-4D37741E9C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0%BF%D1%80%D0%B0%D0%B2%D0%B8%D0%BB%D0%B0%20%D0%B7%D0%B4%D0%BE%D1%80%D0%BE%D0%B2%D0%BE%D0%B3%D0%BE%20%D0%BE%D0%B1%D1%80%D0%B0%D0%B7%D0%B0%20%D0%B6%D0%B8%D0%B7%D0%BD%D0%B8&amp;noreask=1&amp;pos=2&amp;rpt=simage&amp;lr=2&amp;uinfo=ww-1903-wh-985-fw-1678-fh-598-pd-1&amp;img_url=http://www.rastut-goda.ru/images/image/image1/zdor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 Мы за  здоровый     образ жизни!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690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107" y="3573016"/>
            <a:ext cx="4824536" cy="3096344"/>
          </a:xfrm>
        </p:spPr>
        <p:txBody>
          <a:bodyPr>
            <a:normAutofit fontScale="92500"/>
          </a:bodyPr>
          <a:lstStyle/>
          <a:p>
            <a:r>
              <a:rPr lang="ru-RU" dirty="0"/>
              <a:t>Здоровье — бесценное </a:t>
            </a:r>
            <a:r>
              <a:rPr lang="ru-RU" dirty="0" smtClean="0"/>
              <a:t>богатство </a:t>
            </a:r>
            <a:r>
              <a:rPr lang="ru-RU" dirty="0"/>
              <a:t>каждого человека в отдельности, и всего общества в целом. При встречах и расставаниях с близкими нам людьми мы всегда желаем им хорошего здоровья, потому что это — главное условие полноценной и счастливой жизни.</a:t>
            </a:r>
          </a:p>
        </p:txBody>
      </p:sp>
      <p:pic>
        <p:nvPicPr>
          <p:cNvPr id="2052" name="Picture 4" descr="C:\Users\Графика - М\Desktop\Камилла\frie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53" y="256490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рафика - М\Desktop\Камилла\70052111_1296547898_f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054"/>
            <a:ext cx="4482901" cy="30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632470" cy="45308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иммунная система работала, как часы, ее надо поддерживать ежедневно, а не только в период эпидемий гриппа! Как же зарядить свой иммунитет? Ответ прост — вести </a:t>
            </a:r>
            <a:r>
              <a:rPr lang="ru-RU" b="1" dirty="0"/>
              <a:t>здоровый образ </a:t>
            </a:r>
            <a:r>
              <a:rPr lang="ru-RU" b="1" dirty="0" smtClean="0"/>
              <a:t>жизни.</a:t>
            </a:r>
            <a:endParaRPr lang="ru-RU" dirty="0"/>
          </a:p>
        </p:txBody>
      </p:sp>
      <p:pic>
        <p:nvPicPr>
          <p:cNvPr id="3077" name="Picture 5" descr="C:\Users\Графика - М\Desktop\Камилла\faktory-zdorov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4431963" cy="41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рафика - М\Desktop\Камилла\thum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01187"/>
            <a:ext cx="3810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26" y="3501008"/>
            <a:ext cx="7408333" cy="3450696"/>
          </a:xfrm>
        </p:spPr>
        <p:txBody>
          <a:bodyPr/>
          <a:lstStyle/>
          <a:p>
            <a:r>
              <a:rPr lang="ru-RU" dirty="0"/>
              <a:t>Ежедневная утренняя </a:t>
            </a:r>
            <a:r>
              <a:rPr lang="ru-RU" dirty="0" smtClean="0"/>
              <a:t>зарядка </a:t>
            </a:r>
            <a:r>
              <a:rPr lang="ru-RU" dirty="0"/>
              <a:t>— обязательный минимум физической нагрузки на день. Необходимо сделать её такой же привычкой, как умывание по утрам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Правильное питание так же способствует укреплению вашего </a:t>
            </a:r>
            <a:r>
              <a:rPr lang="ru-RU" dirty="0"/>
              <a:t>з</a:t>
            </a:r>
            <a:r>
              <a:rPr lang="ru-RU" dirty="0" smtClean="0"/>
              <a:t>доровья.</a:t>
            </a:r>
          </a:p>
          <a:p>
            <a:endParaRPr lang="ru-RU" dirty="0"/>
          </a:p>
        </p:txBody>
      </p:sp>
      <p:pic>
        <p:nvPicPr>
          <p:cNvPr id="4098" name="Picture 2" descr="C:\Users\Графика - М\Desktop\Камилла\107496512_large_4360286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4159"/>
            <a:ext cx="4524529" cy="30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афика - М\Desktop\Камилла\135232704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176464" cy="30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581128"/>
            <a:ext cx="7408333" cy="1761645"/>
          </a:xfrm>
        </p:spPr>
        <p:txBody>
          <a:bodyPr/>
          <a:lstStyle/>
          <a:p>
            <a:r>
              <a:rPr lang="ru-RU" dirty="0" smtClean="0"/>
              <a:t>Занимайтесь любимыми делами: рисуйте, читайте, пишите стихи, танцуйте, путешествуйте, занимайтесь спортом. Именно это сделает вас счастливее. </a:t>
            </a:r>
            <a:endParaRPr lang="ru-RU" dirty="0"/>
          </a:p>
        </p:txBody>
      </p:sp>
      <p:pic>
        <p:nvPicPr>
          <p:cNvPr id="5123" name="Picture 3" descr="C:\Users\Графика - М\Desktop\Камилла\tanec_ritm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9" y="401779"/>
            <a:ext cx="3268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рафика - М\Desktop\Камилла\velvet_1_44-thumb-700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45" y="401779"/>
            <a:ext cx="3359925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рафика - М\Desktop\Камилла\pic_66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5535"/>
            <a:ext cx="3063677" cy="20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рафика - М\Desktop\Камилла\4b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07" y="2155535"/>
            <a:ext cx="2711078" cy="2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60648"/>
            <a:ext cx="7408333" cy="2625741"/>
          </a:xfrm>
        </p:spPr>
        <p:txBody>
          <a:bodyPr/>
          <a:lstStyle/>
          <a:p>
            <a:r>
              <a:rPr lang="ru-RU" dirty="0"/>
              <a:t>Здоровый образ жизни помогает нам выполнять наши цели и задачи, успешно реализовывать свои планы, справляться с </a:t>
            </a:r>
            <a:r>
              <a:rPr lang="ru-RU" dirty="0" smtClean="0"/>
              <a:t>трудностями. </a:t>
            </a:r>
            <a:r>
              <a:rPr lang="ru-RU" dirty="0"/>
              <a:t>Крепкое здоровье, поддерживаемое и укрепляемое самим человеком, позволит ему прожить долгую и полную радостей жизнь.</a:t>
            </a:r>
          </a:p>
        </p:txBody>
      </p:sp>
      <p:pic>
        <p:nvPicPr>
          <p:cNvPr id="6146" name="Picture 2" descr="C:\Users\Графика - М\Desktop\Камилла\1364649885_profilaktilaprost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472608" cy="36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заключается правильный образ жизни</a:t>
            </a:r>
            <a:endParaRPr lang="ru-RU" dirty="0"/>
          </a:p>
        </p:txBody>
      </p:sp>
      <p:pic>
        <p:nvPicPr>
          <p:cNvPr id="4" name="Picture 2" descr="http://s005.radikal.ru/i210/1212/7c/9a34b8e29f3c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b="-7011"/>
          <a:stretch/>
        </p:blipFill>
        <p:spPr bwMode="auto">
          <a:xfrm>
            <a:off x="2176265" y="2552343"/>
            <a:ext cx="4684599" cy="44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dirty="0"/>
              <a:t>Автономное муниципальное образовательное учреждение</a:t>
            </a:r>
          </a:p>
          <a:p>
            <a:pPr algn="ctr"/>
            <a:r>
              <a:rPr lang="ru-RU" sz="4000" dirty="0"/>
              <a:t>Дополнительного образования детей</a:t>
            </a:r>
          </a:p>
          <a:p>
            <a:pPr algn="ctr"/>
            <a:r>
              <a:rPr lang="ru-RU" sz="4000" dirty="0"/>
              <a:t>« </a:t>
            </a:r>
            <a:r>
              <a:rPr lang="ru-RU" sz="4000" dirty="0" err="1"/>
              <a:t>Агалатовская</a:t>
            </a:r>
            <a:r>
              <a:rPr lang="ru-RU" sz="4000" dirty="0"/>
              <a:t> детская школа искусств»</a:t>
            </a:r>
          </a:p>
          <a:p>
            <a:pPr algn="ctr"/>
            <a:r>
              <a:rPr lang="ru-RU" sz="4000" dirty="0"/>
              <a:t>Всеволожский район, Ленинградской области</a:t>
            </a:r>
          </a:p>
          <a:p>
            <a:endParaRPr lang="ru-RU" sz="4000" dirty="0"/>
          </a:p>
          <a:p>
            <a:endParaRPr lang="ru-RU" sz="4000" dirty="0"/>
          </a:p>
          <a:p>
            <a:pPr algn="r"/>
            <a:endParaRPr lang="ru-RU" sz="4000" dirty="0"/>
          </a:p>
          <a:p>
            <a:pPr algn="r"/>
            <a:endParaRPr lang="ru-RU" sz="4000" dirty="0"/>
          </a:p>
          <a:p>
            <a:pPr algn="r"/>
            <a:r>
              <a:rPr lang="ru-RU" sz="4000" dirty="0" err="1" smtClean="0"/>
              <a:t>Ярмухомедова</a:t>
            </a:r>
            <a:r>
              <a:rPr lang="ru-RU" sz="4000" dirty="0" smtClean="0"/>
              <a:t> Камилла </a:t>
            </a:r>
            <a:r>
              <a:rPr lang="ru-RU" sz="4000" dirty="0" err="1" smtClean="0"/>
              <a:t>Равилевна</a:t>
            </a:r>
            <a:r>
              <a:rPr lang="ru-RU" sz="4000" dirty="0" smtClean="0"/>
              <a:t>, </a:t>
            </a:r>
            <a:r>
              <a:rPr lang="ru-RU" sz="4000" dirty="0"/>
              <a:t>11 лет,  </a:t>
            </a:r>
            <a:r>
              <a:rPr lang="ru-RU" sz="4000" dirty="0" smtClean="0"/>
              <a:t>4 (7) </a:t>
            </a:r>
            <a:r>
              <a:rPr lang="ru-RU" sz="4000" dirty="0"/>
              <a:t>класс</a:t>
            </a:r>
          </a:p>
          <a:p>
            <a:pPr algn="r"/>
            <a:r>
              <a:rPr lang="ru-RU" sz="4000" dirty="0"/>
              <a:t>Отделение изобразительного искусства</a:t>
            </a:r>
          </a:p>
          <a:p>
            <a:pPr algn="r"/>
            <a:r>
              <a:rPr lang="ru-RU" sz="4000" dirty="0"/>
              <a:t>Преподаватель </a:t>
            </a:r>
            <a:r>
              <a:rPr lang="ru-RU" sz="4000" dirty="0" err="1"/>
              <a:t>Бариева</a:t>
            </a:r>
            <a:r>
              <a:rPr lang="ru-RU" sz="4000" dirty="0"/>
              <a:t> </a:t>
            </a:r>
            <a:r>
              <a:rPr lang="ru-RU" sz="4000" dirty="0" err="1"/>
              <a:t>Диляра</a:t>
            </a:r>
            <a:r>
              <a:rPr lang="ru-RU" sz="4000" dirty="0"/>
              <a:t> Даниловна</a:t>
            </a:r>
          </a:p>
          <a:p>
            <a:pPr algn="r"/>
            <a:endParaRPr lang="ru-RU" sz="4000" dirty="0"/>
          </a:p>
          <a:p>
            <a:pPr algn="r"/>
            <a:r>
              <a:rPr lang="ru-RU" sz="4000" dirty="0"/>
              <a:t>2014 год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69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222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Мы за  здоровый     образ жизни!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заключается правильный образ жизни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 здоровый     образ жизни!</dc:title>
  <dc:creator>Графика - М</dc:creator>
  <cp:lastModifiedBy>Графика - М</cp:lastModifiedBy>
  <cp:revision>7</cp:revision>
  <dcterms:created xsi:type="dcterms:W3CDTF">2014-04-29T13:15:10Z</dcterms:created>
  <dcterms:modified xsi:type="dcterms:W3CDTF">2014-05-13T15:04:17Z</dcterms:modified>
</cp:coreProperties>
</file>